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F81-4CB5-D3AE-00DB-1A2D5503F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EC9C1D-A017-71BC-134A-0110C5AF1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CA851-F81F-B90A-9F7F-2942096C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1D80B-D9A3-BE38-9088-357258F1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99C60-C28C-0C2A-6FDE-5E1C9B88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6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CDB56-09FD-CCED-234A-2D866D9A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4538A-F0A8-2F43-E99B-E33DB6CA3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D29F0-86A6-2B6E-A1DB-5CAAA518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FB16F-76D9-B880-C73F-8ECE979B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33A62-BF33-A001-9248-A6708A4A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66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CE7A98-2A4A-27CC-952F-B93CEF728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C84C1-B600-207E-5844-E8EFBF3BC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158489-2401-F24A-40E9-A42B671D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9869E-14E5-4A2C-6AD7-3FACE92B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780D0B-EFBB-317E-909D-D95E5B73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1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79B9F-E53D-FC0D-93C6-8EE13883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AE02A-B5F1-F5BA-ACEF-80D595DFD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E8EF0-8541-9021-3D15-2E857DB3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C6905-00BA-5C60-3328-851B07EE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89D81-234A-7E6F-A605-43B4C84E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9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F9870-1F4F-8DD1-9EE8-1D0F2C6A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64092-318A-46DA-19F3-C12423D97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BC758-EE1F-8ACF-A42D-AFA08B22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5937B-C481-28B2-BB9E-519F9B2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2E5D54-ACB5-1E9D-E735-4980E17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41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9E816-D570-0B95-00EB-A757978A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60D50-955E-2EF3-A067-66EE29D3A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E91D68-77CA-94A6-1695-47088CD0B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1A6E2-849D-096B-8F5D-C2FDF89F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F42C0-8E6C-64E2-EB9D-434DD1CD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5A4456-188A-AAA4-30FA-03967112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6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3B7C1-3449-B8F2-E76C-637619C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0CA08-A293-0456-A8A0-B34594C16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82E876-A2E8-51F7-1C59-1333ED32B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D45AB-044F-BB79-D316-7D5538FAE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8FCD1E-F862-A8F0-ED1A-0F6057DFC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7C23F3-A6DB-CFC9-FE49-36D80DDA6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00C764-A60B-E647-0FF2-16F45324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06EAE-93D6-3836-4901-E1A84BB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1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B697B-BFED-AC78-F53E-307B28A7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D3BF13-F568-5C2D-F103-6D1A26AB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ECC1A5-4756-39A2-AB8D-A94BDE6A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F803F-66E0-6C38-CBF1-14843182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6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F9FF1B-623D-F59E-EB60-E992616D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69C65B-E5EE-E866-24D6-D3F54F3C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08DD2-F551-AEC9-22AF-FB69058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0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BCD86-1686-8540-2876-B84ED00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6ED66-4BFD-4786-BC94-A4CEB3F8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C38A01-EA39-B267-3F51-E98B75808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2D6AD7-5B66-B69E-6C07-91D23C44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F6F8DF-8528-5691-FAB1-D984CC5A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AE3FB9-8B69-20FA-B275-5C4DDEF5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3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A0433-C179-FE95-8BD1-A3FD5F17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DB4594-A476-EB84-C2B0-D37FC86BB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984F87-A81B-97FF-9B9A-24CCC6523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54842A-B287-2BFD-46F4-1F8F06E9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474EE5-A234-CBFA-2E32-7FEE50BB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EE8D1C-CE79-CFD1-F833-1824D8A8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E92048-8572-958C-D41F-62685F9F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58C6B-1E3A-7BBE-7DE4-5B17376FB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D47F60-0049-5315-4DD9-56E7526DE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CFF33-C468-44EA-B30A-52A0089A0F43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33C98E-F52D-0360-4F79-80CC35440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7017B-7C57-6BA4-D43B-2BBBC47AE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6B86-9C62-4421-8A3C-B6F625BD6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9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C8B752C-9C13-690D-E29B-134F6E19D82A}"/>
              </a:ext>
            </a:extLst>
          </p:cNvPr>
          <p:cNvSpPr txBox="1"/>
          <p:nvPr/>
        </p:nvSpPr>
        <p:spPr>
          <a:xfrm>
            <a:off x="369819" y="216608"/>
            <a:ext cx="57261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Numerator Layout: output （分子）当行</a:t>
            </a:r>
            <a:endParaRPr lang="en-US" altLang="zh-CN" sz="1400" dirty="0"/>
          </a:p>
          <a:p>
            <a:r>
              <a:rPr lang="zh-CN" altLang="en-US" sz="1400" dirty="0"/>
              <a:t>Numerator layout Denominator layout：分母当行</a:t>
            </a:r>
            <a:endParaRPr lang="en-US" altLang="zh-CN" sz="1400" dirty="0"/>
          </a:p>
          <a:p>
            <a:r>
              <a:rPr lang="zh-CN" altLang="en-US" sz="1400" dirty="0"/>
              <a:t>convex 往下变小最小值 斜率递增</a:t>
            </a:r>
            <a:endParaRPr lang="en-US" altLang="zh-CN" sz="1400" dirty="0"/>
          </a:p>
          <a:p>
            <a:r>
              <a:rPr lang="en-US" altLang="zh-CN" sz="1400" dirty="0"/>
              <a:t>acute </a:t>
            </a:r>
            <a:r>
              <a:rPr lang="zh-CN" altLang="en-US" sz="1400" dirty="0"/>
              <a:t>锐角 </a:t>
            </a:r>
            <a:r>
              <a:rPr lang="en-US" altLang="zh-CN" sz="1400" dirty="0"/>
              <a:t>obtuse </a:t>
            </a:r>
            <a:r>
              <a:rPr lang="zh-CN" altLang="en-US" sz="1400" dirty="0"/>
              <a:t>钝角</a:t>
            </a:r>
            <a:endParaRPr lang="en-US" altLang="zh-CN" sz="1400" dirty="0"/>
          </a:p>
          <a:p>
            <a:r>
              <a:rPr lang="en-US" altLang="zh-CN" sz="1400" dirty="0"/>
              <a:t>– Eigenvectors are orthogonal (i.e. it’s a normal matrix)</a:t>
            </a:r>
          </a:p>
          <a:p>
            <a:r>
              <a:rPr lang="zh-CN" altLang="en-US" sz="1400" dirty="0"/>
              <a:t>梯度下降，最小值 </a:t>
            </a:r>
            <a:r>
              <a:rPr lang="en-US" altLang="zh-CN" sz="1400" dirty="0"/>
              <a:t>;</a:t>
            </a:r>
            <a:r>
              <a:rPr lang="zh-CN" altLang="en-US" sz="1400" dirty="0"/>
              <a:t> 减导数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0FFBA5-B685-FDA9-A2C9-2D494111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26" y="1609574"/>
            <a:ext cx="3206013" cy="12282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55B31A-1CDE-C253-FEE6-6A02F59F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1" y="1714019"/>
            <a:ext cx="4227324" cy="20470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9D4DA0-01B7-CEDF-0863-679F03320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00" y="0"/>
            <a:ext cx="3204939" cy="15337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58425B3-732A-5626-A447-EDBC84815724}"/>
              </a:ext>
            </a:extLst>
          </p:cNvPr>
          <p:cNvSpPr txBox="1"/>
          <p:nvPr/>
        </p:nvSpPr>
        <p:spPr>
          <a:xfrm>
            <a:off x="222061" y="36838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solve(A, b, …): Find the solution Ax = b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5F51522-F087-0F8F-23DE-BD3B54F43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88" y="4042085"/>
            <a:ext cx="3876675" cy="109431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1FA87C-469B-059D-5639-DAA6831AA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69" y="5154141"/>
            <a:ext cx="3429000" cy="9508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6B6EF2C-5BE0-D8ED-E2C2-35A50B7E7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680" y="3963233"/>
            <a:ext cx="3876675" cy="107508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E8E126D-FD08-21BF-A7E4-29D725089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268" y="1879579"/>
            <a:ext cx="3578902" cy="217365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D3FD533-4D21-BFC3-60F4-2A24CD337937}"/>
              </a:ext>
            </a:extLst>
          </p:cNvPr>
          <p:cNvSpPr txBox="1"/>
          <p:nvPr/>
        </p:nvSpPr>
        <p:spPr>
          <a:xfrm>
            <a:off x="1933869" y="1681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Vector: c() </a:t>
            </a:r>
            <a:r>
              <a:rPr lang="zh-CN" altLang="en-US" dirty="0"/>
              <a:t>下标 </a:t>
            </a:r>
            <a:r>
              <a:rPr lang="en-US" altLang="zh-CN" dirty="0"/>
              <a:t>1</a:t>
            </a:r>
            <a:r>
              <a:rPr lang="zh-CN" altLang="en-US" dirty="0"/>
              <a:t>，包含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544964E-B2FA-3CB0-0D02-F9E2201B7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806" y="5045301"/>
            <a:ext cx="2835348" cy="184065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CF493F9-331A-3917-348F-48131D5DF6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40" y="6237313"/>
            <a:ext cx="4152900" cy="51881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A0F4D0E-06C0-0A42-60F5-4EC0D7F40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6680" y="43438"/>
            <a:ext cx="4048824" cy="1914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99B589-84B9-0BEC-A23F-FB2E187E4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1948" y="2804065"/>
            <a:ext cx="2898868" cy="19286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B656B9-57D5-4C35-841E-F4712C1879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2735" y="4700700"/>
            <a:ext cx="3206013" cy="21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0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63D2D3-9812-6973-0188-48A47667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0"/>
            <a:ext cx="4718500" cy="986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063CA1-0E29-AC96-2AD6-3826DE6D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57" y="3163505"/>
            <a:ext cx="4114801" cy="929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C83CA-7375-A04F-9ECF-BFF48261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7" y="1029446"/>
            <a:ext cx="3087419" cy="21778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8938AE-799D-5357-4386-DFB880C47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67" y="4165447"/>
            <a:ext cx="4047557" cy="23968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374843-CC25-2A63-9DD1-2CD69640C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873" y="4258954"/>
            <a:ext cx="3241770" cy="2209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856945-8AA1-8932-5122-01F6AB972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370" y="5225337"/>
            <a:ext cx="4114800" cy="14089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819827-7804-ECD1-2E00-015789C6E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239" y="3524955"/>
            <a:ext cx="2935588" cy="6404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7356A4F-A022-2ACB-129C-2D01BE06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623" y="2497478"/>
            <a:ext cx="3699325" cy="4555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2010F96-B9BB-DE88-9D38-E81637B36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3542" y="22489"/>
            <a:ext cx="3703765" cy="2399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0AEE68-1D06-D367-2326-B9E985171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1763" y="110188"/>
            <a:ext cx="3489202" cy="239681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AFF74F7-7F4F-00B1-4A3B-41C82FFD6A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1474" y="2710225"/>
            <a:ext cx="3699325" cy="207050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AF66BD8-FB03-9C1F-CFD3-DF93FA4625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9643" y="4830512"/>
            <a:ext cx="4231605" cy="12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70</Words>
  <Application>Microsoft Office PowerPoint</Application>
  <PresentationFormat>宽屏</PresentationFormat>
  <Paragraphs>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 Xiang</dc:creator>
  <cp:lastModifiedBy>Frank Xiang</cp:lastModifiedBy>
  <cp:revision>9</cp:revision>
  <dcterms:created xsi:type="dcterms:W3CDTF">2024-04-28T12:30:07Z</dcterms:created>
  <dcterms:modified xsi:type="dcterms:W3CDTF">2024-04-29T05:41:23Z</dcterms:modified>
</cp:coreProperties>
</file>